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5"/>
  </p:normalViewPr>
  <p:slideViewPr>
    <p:cSldViewPr snapToGrid="0" snapToObjects="1">
      <p:cViewPr varScale="1">
        <p:scale>
          <a:sx n="44" d="100"/>
          <a:sy n="44" d="100"/>
        </p:scale>
        <p:origin x="10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000" spc="-29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z="12800" spc="-128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41297804_1296x1457.jpg"/>
          <p:cNvSpPr>
            <a:spLocks noGrp="1"/>
          </p:cNvSpPr>
          <p:nvPr>
            <p:ph type="pic" sz="quarter" idx="13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915009552_2264x1509.jpg"/>
          <p:cNvSpPr>
            <a:spLocks noGrp="1"/>
          </p:cNvSpPr>
          <p:nvPr>
            <p:ph type="pic" sz="quarter" idx="14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740519873_3318x2212.jpg"/>
          <p:cNvSpPr>
            <a:spLocks noGrp="1"/>
          </p:cNvSpPr>
          <p:nvPr>
            <p:ph type="pic" idx="15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g"/>
          <p:cNvSpPr>
            <a:spLocks noGrp="1"/>
          </p:cNvSpPr>
          <p:nvPr>
            <p:ph type="pic" idx="13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g"/>
          <p:cNvSpPr>
            <a:spLocks noGrp="1"/>
          </p:cNvSpPr>
          <p:nvPr>
            <p:ph type="pic" idx="13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z="12800" spc="-128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Author and Date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000" spc="-29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3" name="Image"/>
          <p:cNvSpPr>
            <a:spLocks noGrp="1"/>
          </p:cNvSpPr>
          <p:nvPr>
            <p:ph type="pic" idx="13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1" name="Image"/>
          <p:cNvSpPr>
            <a:spLocks noGrp="1"/>
          </p:cNvSpPr>
          <p:nvPr>
            <p:ph type="pic" idx="13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2" name="Slide Subtitle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z="12800" spc="0"/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Agenda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Agenda Subtitle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97689" y="12700000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20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tritionandhydrationweek.co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7F7F0"/>
            </a:gs>
            <a:gs pos="100000">
              <a:srgbClr val="69E4F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“Making a difference every day”"/>
          <p:cNvSpPr txBox="1">
            <a:spLocks noGrp="1"/>
          </p:cNvSpPr>
          <p:nvPr>
            <p:ph type="body" idx="13"/>
          </p:nvPr>
        </p:nvSpPr>
        <p:spPr>
          <a:xfrm>
            <a:off x="1687222" y="11986091"/>
            <a:ext cx="21945600" cy="60579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defTabSz="577850">
              <a:defRPr sz="3010" spc="-30">
                <a:solidFill>
                  <a:schemeClr val="accent5"/>
                </a:solidFill>
              </a:defRPr>
            </a:lvl1pPr>
          </a:lstStyle>
          <a:p>
            <a:r>
              <a:t>“Making a difference every day”</a:t>
            </a:r>
          </a:p>
        </p:txBody>
      </p:sp>
      <p:sp>
        <p:nvSpPr>
          <p:cNvPr id="152" name="Nutrition Champion"/>
          <p:cNvSpPr txBox="1">
            <a:spLocks noGrp="1"/>
          </p:cNvSpPr>
          <p:nvPr>
            <p:ph type="ctrTitle"/>
          </p:nvPr>
        </p:nvSpPr>
        <p:spPr>
          <a:xfrm>
            <a:off x="1476612" y="3531215"/>
            <a:ext cx="21945601" cy="4267201"/>
          </a:xfrm>
          <a:prstGeom prst="rect">
            <a:avLst/>
          </a:prstGeom>
        </p:spPr>
        <p:txBody>
          <a:bodyPr/>
          <a:lstStyle>
            <a:lvl1pPr>
              <a:defRPr sz="8500" b="1" spc="-85"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r>
              <a:t>Nutrition Champion</a:t>
            </a:r>
          </a:p>
        </p:txBody>
      </p:sp>
      <p:sp>
        <p:nvSpPr>
          <p:cNvPr id="153" name="By becoming a Nutrition Champion your aim  and commitment is to improve nutritional &amp; hydration care through learning from experts  and other Nutrition Champions.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69594">
              <a:defRPr sz="4140" spc="-41"/>
            </a:pPr>
            <a:endParaRPr dirty="0"/>
          </a:p>
          <a:p>
            <a:pPr defTabSz="569594">
              <a:defRPr sz="4140" spc="-41"/>
            </a:pPr>
            <a:r>
              <a:rPr dirty="0"/>
              <a:t>By becoming a Nutrition Champion your aim and commitment is to improve nutritional &amp; hydration care through learning from experts and other Nutrition Champions.  </a:t>
            </a:r>
          </a:p>
        </p:txBody>
      </p:sp>
      <p:pic>
        <p:nvPicPr>
          <p:cNvPr id="154" name="NHWeek logo transparent background.png" descr="NHWeek logo transparent 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5143" y="10593941"/>
            <a:ext cx="2881710" cy="2881710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This is to certify…"/>
          <p:cNvSpPr txBox="1"/>
          <p:nvPr/>
        </p:nvSpPr>
        <p:spPr>
          <a:xfrm>
            <a:off x="10738569" y="1908110"/>
            <a:ext cx="4395827" cy="37375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ctr">
              <a:defRPr>
                <a:latin typeface="Graphik"/>
                <a:ea typeface="Graphik"/>
                <a:cs typeface="Graphik"/>
                <a:sym typeface="Graphik"/>
              </a:defRPr>
            </a:pPr>
            <a:r>
              <a:t>This is to certify</a:t>
            </a:r>
          </a:p>
          <a:p>
            <a:pPr algn="ctr">
              <a:defRPr>
                <a:latin typeface="Graphik"/>
                <a:ea typeface="Graphik"/>
                <a:cs typeface="Graphik"/>
                <a:sym typeface="Graphik"/>
              </a:defRPr>
            </a:pPr>
            <a:endParaRPr/>
          </a:p>
          <a:p>
            <a:pPr algn="ctr">
              <a:defRPr>
                <a:latin typeface="Graphik"/>
                <a:ea typeface="Graphik"/>
                <a:cs typeface="Graphik"/>
                <a:sym typeface="Graphik"/>
              </a:defRPr>
            </a:pPr>
            <a:endParaRPr/>
          </a:p>
          <a:p>
            <a:pPr algn="ctr">
              <a:defRPr>
                <a:latin typeface="Graphik"/>
                <a:ea typeface="Graphik"/>
                <a:cs typeface="Graphik"/>
                <a:sym typeface="Graphik"/>
              </a:defRPr>
            </a:pPr>
            <a:r>
              <a:t>is a </a:t>
            </a:r>
          </a:p>
        </p:txBody>
      </p:sp>
      <p:sp>
        <p:nvSpPr>
          <p:cNvPr id="156" name="www.nutritionandhydrationweek.co.uk"/>
          <p:cNvSpPr txBox="1"/>
          <p:nvPr/>
        </p:nvSpPr>
        <p:spPr>
          <a:xfrm>
            <a:off x="1082330" y="10589938"/>
            <a:ext cx="4918902" cy="1949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ctr">
              <a:defRPr sz="7800" b="1">
                <a:latin typeface="Graphik"/>
                <a:ea typeface="Graphik"/>
                <a:cs typeface="Graphik"/>
                <a:sym typeface="Graphik"/>
              </a:defRPr>
            </a:pPr>
            <a:endParaRPr/>
          </a:p>
          <a:p>
            <a:pPr algn="ctr">
              <a:defRPr sz="2100">
                <a:latin typeface="Graphik"/>
                <a:ea typeface="Graphik"/>
                <a:cs typeface="Graphik"/>
                <a:sym typeface="Graphik"/>
              </a:defRPr>
            </a:pPr>
            <a:r>
              <a:rPr u="sng">
                <a:hlinkClick r:id="rId3"/>
              </a:rPr>
              <a:t>www.nutritionandhydrationweek.co.uk</a:t>
            </a:r>
          </a:p>
        </p:txBody>
      </p:sp>
      <p:sp>
        <p:nvSpPr>
          <p:cNvPr id="157" name="Insert your logo here"/>
          <p:cNvSpPr txBox="1"/>
          <p:nvPr/>
        </p:nvSpPr>
        <p:spPr>
          <a:xfrm>
            <a:off x="1144097" y="1486890"/>
            <a:ext cx="4795368" cy="9342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i="1"/>
            </a:lvl1pPr>
          </a:lstStyle>
          <a:p>
            <a:r>
              <a:t>Insert your logo here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Macintosh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Canela Bold</vt:lpstr>
      <vt:lpstr>Canela Deck Regular</vt:lpstr>
      <vt:lpstr>Canela Regular</vt:lpstr>
      <vt:lpstr>Canela Text Regular</vt:lpstr>
      <vt:lpstr>Graphik</vt:lpstr>
      <vt:lpstr>Graphik Medium</vt:lpstr>
      <vt:lpstr>Graphik Semibold</vt:lpstr>
      <vt:lpstr>Helvetica Neue</vt:lpstr>
      <vt:lpstr>23_ClassicWhite</vt:lpstr>
      <vt:lpstr>Nutrition Champion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 Champion</dc:title>
  <cp:lastModifiedBy>Caroline Lecko</cp:lastModifiedBy>
  <cp:revision>1</cp:revision>
  <dcterms:modified xsi:type="dcterms:W3CDTF">2021-07-26T09:01:24Z</dcterms:modified>
</cp:coreProperties>
</file>